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53" r:id="rId3"/>
    <p:sldId id="352" r:id="rId4"/>
    <p:sldId id="355" r:id="rId5"/>
    <p:sldId id="357" r:id="rId6"/>
    <p:sldId id="359" r:id="rId7"/>
    <p:sldId id="358" r:id="rId8"/>
    <p:sldId id="362" r:id="rId9"/>
    <p:sldId id="360" r:id="rId10"/>
    <p:sldId id="361" r:id="rId11"/>
    <p:sldId id="356" r:id="rId12"/>
    <p:sldId id="363" r:id="rId13"/>
    <p:sldId id="364" r:id="rId14"/>
    <p:sldId id="365" r:id="rId15"/>
    <p:sldId id="366" r:id="rId16"/>
    <p:sldId id="367" r:id="rId17"/>
    <p:sldId id="354" r:id="rId18"/>
    <p:sldId id="371" r:id="rId19"/>
    <p:sldId id="368" r:id="rId20"/>
    <p:sldId id="370" r:id="rId21"/>
    <p:sldId id="3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2"/>
    <p:restoredTop sz="94694"/>
  </p:normalViewPr>
  <p:slideViewPr>
    <p:cSldViewPr snapToGrid="0">
      <p:cViewPr varScale="1">
        <p:scale>
          <a:sx n="69" d="100"/>
          <a:sy n="69" d="100"/>
        </p:scale>
        <p:origin x="9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0125-E385-D83D-662F-80A31B955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4406C-C7B3-4A06-9DD9-68C479271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523A4-22CB-69A3-6D94-588308EE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CB6F-961D-5B31-2F48-DC35B0DD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F2B85-E1B4-87DD-72DF-9E09AB45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435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E996-717D-955C-D052-98D9FD9E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976D6-E22A-BADD-6E79-5E082ABF3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CC891-D2E7-1BC2-E640-34D2888D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DFF58-FF1D-F63F-C310-B95569BD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766CD-0DE6-C716-EFAD-DB9FE47D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677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0DFBFB-1861-3591-1B2D-588F1DECB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293B0-E985-36D2-5F3E-114A688E4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C1512-964C-C3A4-DB33-0CBF6C79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711D7-6228-1503-32DB-D7B0AD07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F77EA-3BC4-9393-832E-9CF71A5D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61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624A-78B0-1777-003C-3B964DB2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40DE-1819-B0B7-593D-62FDF5A21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4FC9E-86A3-B161-4743-0F423814B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C87CD-96F2-0072-C8A6-4AF1EEBE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8DCF-4569-4E54-4136-6BDBF5F3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37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63F7-221E-1279-6BA2-CA1D6D61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753AF-C9C5-3F15-87B9-3CF5644FF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EAB56-213D-3299-6C54-4985BBA0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4E85B-B3D8-6DE5-B4A9-178672DF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E10AE-12F5-BF33-AD1F-64FACC90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1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DC32-9B3C-F24F-756E-6CC9B158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36DB-2EAF-B237-7B5F-CC5E60B57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E8876-D279-B266-7247-310638EA1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8926F-84A4-57EF-7C4D-29CFED6B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3E74B-4395-A5B1-82B1-A4DDBFAC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91235-08D3-DC39-5510-95D7EC4E6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766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DD04-DEBF-3B6C-1DEF-A3D02AAF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A149D-B88B-D881-E67A-ED663B1D3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7DCDC-CFA3-D08E-E478-D00950763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CFCA9-1A1F-8889-71BD-06A1EA2D8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6039D4-3396-C1E8-CB9A-A42D7F199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0163C-8026-C7DD-CAEB-0C8301B2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A59A0-6850-7287-FA2D-73FA4712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B0EAE-A7F9-80D4-557D-DBDE70BD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4034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6E05-0B6C-9651-B7CA-4692B717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A68B4-E94A-9B09-3008-F8F306E0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BDB84-D0AD-8451-C525-D7C45CC6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60AAD-21C2-B92E-54DC-0E457017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1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76541-9887-25D5-C327-E4BCE7DE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FE594-DB08-51FE-FC13-2DBA805F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990C-D89C-9A5A-8063-A21D4090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6038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5A17-5931-3806-4462-6290D8EE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B031C-B3FA-EE52-493F-CAC2C315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48C5D-D807-BC7E-65F9-628014577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9F968-00AB-A97B-98DE-501CA37F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6C7DD-EB6E-B3F8-E5F1-0B1B4B5A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FB35-931A-FCA6-1016-D3F00CF8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407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E658-B1F7-14D4-76D3-EEB31620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A724D6-AF25-C48C-B1C6-F5C7CAC3C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EDD0B-E919-8F1B-1134-1C21AA160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A61C2-CC56-3CD2-A9C8-744960E4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F95F1-BA6C-96A6-89E1-A979EAE5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820C9-AC5B-4A9E-12C1-1AF3963F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652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346BF-CBEB-F193-9A20-B7565E61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D3456-4978-259F-03B2-A703A12C0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94B4C-0181-5C83-4A0D-765053858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87801-B2A9-48F3-993F-A5EECD81C4E9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0E786-B802-92AA-5B0B-24605B331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68873-3A4D-9A17-8F35-EA0AB37AD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8DD09-DBBC-477B-AE5D-32360F4F47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54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004B-C5DA-2594-44C7-69DAC520A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Analysing And Evaluating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3B2F8-B8A0-958F-B8B7-47DE82D1F8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878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F440D-BEF2-18AF-652A-C3E76950C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750466"/>
            <a:ext cx="7734300" cy="341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29697E-4F6E-7CB8-902C-A14EF74DE7D2}"/>
              </a:ext>
            </a:extLst>
          </p:cNvPr>
          <p:cNvSpPr txBox="1"/>
          <p:nvPr/>
        </p:nvSpPr>
        <p:spPr>
          <a:xfrm>
            <a:off x="4254759" y="5150498"/>
            <a:ext cx="503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Need to paper trade long enough</a:t>
            </a:r>
          </a:p>
        </p:txBody>
      </p:sp>
    </p:spTree>
    <p:extLst>
      <p:ext uri="{BB962C8B-B14F-4D97-AF65-F5344CB8AC3E}">
        <p14:creationId xmlns:p14="http://schemas.microsoft.com/office/powerpoint/2010/main" val="177702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A55F1-A65D-7B02-31C7-D1D6F6B81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733550"/>
            <a:ext cx="5257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6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017FA5-6E0F-58EC-1623-3348F3E7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1174750"/>
            <a:ext cx="74168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12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8B1850-1B00-CAD3-56A1-DC5A107C4165}"/>
              </a:ext>
            </a:extLst>
          </p:cNvPr>
          <p:cNvSpPr txBox="1"/>
          <p:nvPr/>
        </p:nvSpPr>
        <p:spPr>
          <a:xfrm>
            <a:off x="193964" y="186645"/>
            <a:ext cx="778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PSR</a:t>
            </a:r>
            <a:r>
              <a:rPr lang="en-US" dirty="0"/>
              <a:t>: Probability Sharp Ratio, the probability that the sharp ratio is greater than 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163F7-3DB4-E112-0BA6-801DC12C8089}"/>
              </a:ext>
            </a:extLst>
          </p:cNvPr>
          <p:cNvSpPr txBox="1"/>
          <p:nvPr/>
        </p:nvSpPr>
        <p:spPr>
          <a:xfrm>
            <a:off x="484908" y="6488668"/>
            <a:ext cx="97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Compared to simple buy-and-hold SPY, this strategy reduced risk (higher PSR) at a cost of lower return. 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2345A-0589-0E04-F506-4380270C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904"/>
            <a:ext cx="12192000" cy="591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19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8B7DAD-C1EF-2897-EC55-BB81476D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47" y="616172"/>
            <a:ext cx="9175306" cy="56256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B23719-9C9C-6C43-7877-AEF049DA4504}"/>
              </a:ext>
            </a:extLst>
          </p:cNvPr>
          <p:cNvSpPr/>
          <p:nvPr/>
        </p:nvSpPr>
        <p:spPr>
          <a:xfrm>
            <a:off x="1745673" y="5458691"/>
            <a:ext cx="2022763" cy="942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D61443-32A0-FB9A-E557-B7E22641D62B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3472209" y="2493818"/>
            <a:ext cx="2318991" cy="3102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63ADB3-41F9-8498-6857-FCB1672975F2}"/>
              </a:ext>
            </a:extLst>
          </p:cNvPr>
          <p:cNvSpPr txBox="1"/>
          <p:nvPr/>
        </p:nvSpPr>
        <p:spPr>
          <a:xfrm>
            <a:off x="0" y="87868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Optimizing parameters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2113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C0D91-020C-039F-1D4F-055DC68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99" y="419685"/>
            <a:ext cx="9247602" cy="601863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F6065F6-4738-63A8-D1DE-92948CA1D030}"/>
              </a:ext>
            </a:extLst>
          </p:cNvPr>
          <p:cNvSpPr/>
          <p:nvPr/>
        </p:nvSpPr>
        <p:spPr>
          <a:xfrm>
            <a:off x="1953491" y="5527964"/>
            <a:ext cx="2369127" cy="7342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980EBF-03DD-3AE5-3F35-787D05123EEC}"/>
              </a:ext>
            </a:extLst>
          </p:cNvPr>
          <p:cNvCxnSpPr>
            <a:stCxn id="4" idx="7"/>
          </p:cNvCxnSpPr>
          <p:nvPr/>
        </p:nvCxnSpPr>
        <p:spPr>
          <a:xfrm flipV="1">
            <a:off x="3975667" y="2479964"/>
            <a:ext cx="1580006" cy="315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307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6CD0FC-105B-D12D-8F64-96824DA1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5" y="193964"/>
            <a:ext cx="9064406" cy="598705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C8248EB-3D3E-9E7E-BF8E-57A6CFDD0F0B}"/>
              </a:ext>
            </a:extLst>
          </p:cNvPr>
          <p:cNvSpPr/>
          <p:nvPr/>
        </p:nvSpPr>
        <p:spPr>
          <a:xfrm>
            <a:off x="7079673" y="0"/>
            <a:ext cx="1177636" cy="969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20AD7-A2E3-5375-5BE2-9FAC7C356881}"/>
              </a:ext>
            </a:extLst>
          </p:cNvPr>
          <p:cNvSpPr txBox="1"/>
          <p:nvPr/>
        </p:nvSpPr>
        <p:spPr>
          <a:xfrm>
            <a:off x="651164" y="6373091"/>
            <a:ext cx="31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Optimization nodes are not free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1211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8F63E-3A0B-31B7-DDD2-3BEC7446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8" y="896291"/>
            <a:ext cx="10762523" cy="50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92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DE806-EED8-44D8-7CFC-478355EC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66" y="1357746"/>
            <a:ext cx="9648268" cy="438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AAB961-6261-40CA-00BD-35548E75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45" y="781517"/>
            <a:ext cx="8398910" cy="5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5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1D8E5-7DD7-406E-0EE3-EE508056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2900"/>
            <a:ext cx="7772400" cy="4322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23786-65E5-5C4D-004E-D8E8F8B0F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4923175"/>
            <a:ext cx="4914900" cy="193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13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522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34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E0708-5FE4-2578-4036-0993FB80E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1085850"/>
            <a:ext cx="7772400" cy="42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2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B0AC1-2D57-8AB7-A64C-E31FBF365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13" y="295728"/>
            <a:ext cx="7772400" cy="4458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17D80-51E8-354F-FF3F-8F46D2857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63" y="5401258"/>
            <a:ext cx="7353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1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52E6C-E8C8-1438-639F-779B91442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50" y="1352550"/>
            <a:ext cx="5626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3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15DCE-F435-443F-3C88-D5F48446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1314450"/>
            <a:ext cx="657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3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5A6584-9C59-9D68-6F93-E0F1719DF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" y="254232"/>
            <a:ext cx="11037914" cy="61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3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34103-E9FA-8A01-060E-B188D80FC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11388" cy="2575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D3538A-87C3-9E9F-E3CC-A26783BB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85" y="189464"/>
            <a:ext cx="4512258" cy="2980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0BFE3-218B-0CD9-CDE3-0DE6683CA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8" y="3727580"/>
            <a:ext cx="4438909" cy="2669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F163EA-7D57-2EBD-BD9D-5B24C6951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80" y="3407503"/>
            <a:ext cx="6279762" cy="32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5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512C0-DA5F-7820-349F-1B2D2F3D2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47" y="958331"/>
            <a:ext cx="8843105" cy="49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55</Words>
  <Application>Microsoft Office PowerPoint</Application>
  <PresentationFormat>Widescreen</PresentationFormat>
  <Paragraphs>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Analysing And Evaluating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Xi</dc:creator>
  <cp:lastModifiedBy>Yang Xi</cp:lastModifiedBy>
  <cp:revision>84</cp:revision>
  <dcterms:created xsi:type="dcterms:W3CDTF">2022-09-18T12:30:57Z</dcterms:created>
  <dcterms:modified xsi:type="dcterms:W3CDTF">2022-09-29T23:54:10Z</dcterms:modified>
</cp:coreProperties>
</file>